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71" r:id="rId3"/>
    <p:sldMasterId id="2147483672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6858000" cx="9144000"/>
  <p:notesSz cx="6864350" cy="9994900"/>
  <p:embeddedFontLst>
    <p:embeddedFont>
      <p:font typeface="Montserrat"/>
      <p:regular r:id="rId21"/>
      <p:bold r:id="rId22"/>
      <p:italic r:id="rId23"/>
      <p:boldItalic r:id="rId2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None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22" Type="http://schemas.openxmlformats.org/officeDocument/2006/relationships/font" Target="fonts/Montserrat-bold.fntdata"/><Relationship Id="rId10" Type="http://schemas.openxmlformats.org/officeDocument/2006/relationships/slide" Target="slides/slide5.xml"/><Relationship Id="rId21" Type="http://schemas.openxmlformats.org/officeDocument/2006/relationships/font" Target="fonts/Montserrat-regular.fntdata"/><Relationship Id="rId13" Type="http://schemas.openxmlformats.org/officeDocument/2006/relationships/slide" Target="slides/slide8.xml"/><Relationship Id="rId24" Type="http://schemas.openxmlformats.org/officeDocument/2006/relationships/font" Target="fonts/Montserrat-boldItalic.fntdata"/><Relationship Id="rId12" Type="http://schemas.openxmlformats.org/officeDocument/2006/relationships/slide" Target="slides/slide7.xml"/><Relationship Id="rId23" Type="http://schemas.openxmlformats.org/officeDocument/2006/relationships/font" Target="fonts/Montserrat-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 txBox="1"/>
          <p:nvPr>
            <p:ph idx="2" type="hdr"/>
          </p:nvPr>
        </p:nvSpPr>
        <p:spPr>
          <a:xfrm>
            <a:off x="0" y="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Shape 4"/>
          <p:cNvSpPr txBox="1"/>
          <p:nvPr>
            <p:ph idx="10" type="dt"/>
          </p:nvPr>
        </p:nvSpPr>
        <p:spPr>
          <a:xfrm>
            <a:off x="3888210" y="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r">
              <a:spcBef>
                <a:spcPts val="0"/>
              </a:spcBef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Shape 5"/>
          <p:cNvSpPr/>
          <p:nvPr>
            <p:ph idx="3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" name="Shape 6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Char char="●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Char char="○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Char char="■"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1" type="ftr"/>
          </p:nvPr>
        </p:nvSpPr>
        <p:spPr>
          <a:xfrm>
            <a:off x="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pt-PT" sz="13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Shape 137"/>
          <p:cNvSpPr txBox="1"/>
          <p:nvPr>
            <p:ph idx="1" type="body"/>
          </p:nvPr>
        </p:nvSpPr>
        <p:spPr>
          <a:xfrm>
            <a:off x="686425" y="4747575"/>
            <a:ext cx="5491500" cy="4497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8" name="Shape 138"/>
          <p:cNvSpPr/>
          <p:nvPr>
            <p:ph idx="2" type="sldImg"/>
          </p:nvPr>
        </p:nvSpPr>
        <p:spPr>
          <a:xfrm>
            <a:off x="1144275" y="749600"/>
            <a:ext cx="4576500" cy="37482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/>
          <p:nvPr>
            <p:ph idx="2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8" name="Shape 228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Shape 229"/>
          <p:cNvSpPr txBox="1"/>
          <p:nvPr>
            <p:ph idx="12" type="sldNum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Shape 236"/>
          <p:cNvSpPr/>
          <p:nvPr>
            <p:ph idx="2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37" name="Shape 237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8" name="Shape 238"/>
          <p:cNvSpPr txBox="1"/>
          <p:nvPr>
            <p:ph idx="12" type="sldNum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/>
          <p:nvPr>
            <p:ph idx="2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46" name="Shape 246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7" name="Shape 247"/>
          <p:cNvSpPr txBox="1"/>
          <p:nvPr>
            <p:ph idx="12" type="sldNum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Shape 254"/>
          <p:cNvSpPr/>
          <p:nvPr>
            <p:ph idx="2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55" name="Shape 255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6" name="Shape 256"/>
          <p:cNvSpPr txBox="1"/>
          <p:nvPr>
            <p:ph idx="12" type="sldNum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62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Shape 263"/>
          <p:cNvSpPr/>
          <p:nvPr>
            <p:ph idx="2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64" name="Shape 264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5" name="Shape 265"/>
          <p:cNvSpPr txBox="1"/>
          <p:nvPr>
            <p:ph idx="12" type="sldNum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Shape 272"/>
          <p:cNvSpPr txBox="1"/>
          <p:nvPr>
            <p:ph idx="1" type="body"/>
          </p:nvPr>
        </p:nvSpPr>
        <p:spPr>
          <a:xfrm>
            <a:off x="686425" y="4747575"/>
            <a:ext cx="5491500" cy="4497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73" name="Shape 273"/>
          <p:cNvSpPr/>
          <p:nvPr>
            <p:ph idx="2" type="sldImg"/>
          </p:nvPr>
        </p:nvSpPr>
        <p:spPr>
          <a:xfrm>
            <a:off x="1144275" y="749600"/>
            <a:ext cx="4576500" cy="37482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hape 142"/>
          <p:cNvSpPr/>
          <p:nvPr>
            <p:ph idx="2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43" name="Shape 143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Shape 144"/>
          <p:cNvSpPr txBox="1"/>
          <p:nvPr>
            <p:ph idx="12" type="sldNum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idx="1" type="body"/>
          </p:nvPr>
        </p:nvSpPr>
        <p:spPr>
          <a:xfrm>
            <a:off x="686425" y="4747575"/>
            <a:ext cx="5491500" cy="4497600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60" name="Shape 160"/>
          <p:cNvSpPr/>
          <p:nvPr>
            <p:ph idx="2" type="sldImg"/>
          </p:nvPr>
        </p:nvSpPr>
        <p:spPr>
          <a:xfrm>
            <a:off x="1144275" y="749600"/>
            <a:ext cx="4576500" cy="37482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Shape 164"/>
          <p:cNvSpPr/>
          <p:nvPr>
            <p:ph idx="2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65" name="Shape 165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Shape 166"/>
          <p:cNvSpPr txBox="1"/>
          <p:nvPr>
            <p:ph idx="12" type="sldNum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Shape 172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</p:spPr>
        <p:txBody>
          <a:bodyPr anchorCtr="0" anchor="t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73" name="Shape 173"/>
          <p:cNvSpPr/>
          <p:nvPr>
            <p:ph idx="2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Shape 184"/>
          <p:cNvSpPr/>
          <p:nvPr>
            <p:ph idx="2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5" name="Shape 185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Shape 186"/>
          <p:cNvSpPr txBox="1"/>
          <p:nvPr>
            <p:ph idx="12" type="sldNum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/>
          <p:nvPr>
            <p:ph idx="2" type="sldImg"/>
          </p:nvPr>
        </p:nvSpPr>
        <p:spPr>
          <a:xfrm>
            <a:off x="933450" y="749300"/>
            <a:ext cx="4997400" cy="37482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0" name="Shape 200"/>
          <p:cNvSpPr txBox="1"/>
          <p:nvPr>
            <p:ph idx="1" type="body"/>
          </p:nvPr>
        </p:nvSpPr>
        <p:spPr>
          <a:xfrm>
            <a:off x="686435" y="4747578"/>
            <a:ext cx="5491500" cy="44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1" name="Shape 201"/>
          <p:cNvSpPr txBox="1"/>
          <p:nvPr>
            <p:ph idx="12" type="sldNum"/>
          </p:nvPr>
        </p:nvSpPr>
        <p:spPr>
          <a:xfrm>
            <a:off x="3888210" y="9493420"/>
            <a:ext cx="2974500" cy="49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Shape 209"/>
          <p:cNvSpPr/>
          <p:nvPr>
            <p:ph idx="2" type="sldImg"/>
          </p:nvPr>
        </p:nvSpPr>
        <p:spPr>
          <a:xfrm>
            <a:off x="933450" y="749300"/>
            <a:ext cx="4997400" cy="37482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0" name="Shape 210"/>
          <p:cNvSpPr txBox="1"/>
          <p:nvPr>
            <p:ph idx="1" type="body"/>
          </p:nvPr>
        </p:nvSpPr>
        <p:spPr>
          <a:xfrm>
            <a:off x="686435" y="4747578"/>
            <a:ext cx="5491500" cy="44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1" name="Shape 211"/>
          <p:cNvSpPr txBox="1"/>
          <p:nvPr>
            <p:ph idx="12" type="sldNum"/>
          </p:nvPr>
        </p:nvSpPr>
        <p:spPr>
          <a:xfrm>
            <a:off x="3888210" y="9493420"/>
            <a:ext cx="2974500" cy="49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>
            <p:ph idx="2" type="sldImg"/>
          </p:nvPr>
        </p:nvSpPr>
        <p:spPr>
          <a:xfrm>
            <a:off x="933450" y="749300"/>
            <a:ext cx="4997450" cy="3748088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0" name="Shape 220"/>
          <p:cNvSpPr txBox="1"/>
          <p:nvPr>
            <p:ph idx="1" type="body"/>
          </p:nvPr>
        </p:nvSpPr>
        <p:spPr>
          <a:xfrm>
            <a:off x="686435" y="4747578"/>
            <a:ext cx="5491480" cy="4497705"/>
          </a:xfrm>
          <a:prstGeom prst="rect">
            <a:avLst/>
          </a:prstGeom>
          <a:noFill/>
          <a:ln>
            <a:noFill/>
          </a:ln>
        </p:spPr>
        <p:txBody>
          <a:bodyPr anchorCtr="0" anchor="t" bIns="48150" lIns="96325" rIns="96325" wrap="square" tIns="4815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t/>
            </a:r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Shape 221"/>
          <p:cNvSpPr txBox="1"/>
          <p:nvPr>
            <p:ph idx="12" type="sldNum"/>
          </p:nvPr>
        </p:nvSpPr>
        <p:spPr>
          <a:xfrm>
            <a:off x="3888210" y="9493420"/>
            <a:ext cx="2974552" cy="499745"/>
          </a:xfrm>
          <a:prstGeom prst="rect">
            <a:avLst/>
          </a:prstGeom>
          <a:noFill/>
          <a:ln>
            <a:noFill/>
          </a:ln>
        </p:spPr>
        <p:txBody>
          <a:bodyPr anchorCtr="0" anchor="b" bIns="48150" lIns="96325" rIns="96325" wrap="square" tIns="4815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">
  <p:cSld name="Title Slid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ctr">
              <a:spcBef>
                <a:spcPts val="640"/>
              </a:spcBef>
              <a:buClr>
                <a:srgbClr val="888888"/>
              </a:buClr>
              <a:buFont typeface="Arial"/>
              <a:buNone/>
              <a:defRPr b="0" i="0" sz="3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ctr">
              <a:spcBef>
                <a:spcPts val="560"/>
              </a:spcBef>
              <a:buClr>
                <a:srgbClr val="888888"/>
              </a:buClr>
              <a:buFont typeface="Arial"/>
              <a:buNone/>
              <a:defRPr b="0" i="0" sz="2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ctr">
              <a:spcBef>
                <a:spcPts val="480"/>
              </a:spcBef>
              <a:buClr>
                <a:srgbClr val="888888"/>
              </a:buClr>
              <a:buFont typeface="Arial"/>
              <a:buNone/>
              <a:defRPr b="0" i="0" sz="2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ctr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8" name="Shape 1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9" name="Shape 1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0" name="Shape 2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pt-PT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x">
  <p:cSld name="Title and Vertical 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Shape 7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74" name="Shape 74"/>
          <p:cNvSpPr txBox="1"/>
          <p:nvPr>
            <p:ph idx="1" type="body"/>
          </p:nvPr>
        </p:nvSpPr>
        <p:spPr>
          <a:xfrm rot="5400000">
            <a:off x="2309018" y="-251619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6" name="Shape 7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7" name="Shape 7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vertTitleAndTx">
  <p:cSld name="Vertical Title and 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hape 79"/>
          <p:cNvSpPr txBox="1"/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80" name="Shape 80"/>
          <p:cNvSpPr txBox="1"/>
          <p:nvPr>
            <p:ph idx="1" type="body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1" name="Shape 8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2" name="Shape 8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3" name="Shape 8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x">
  <p:cSld name="Title Slide"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92" name="Shape 92"/>
          <p:cNvSpPr txBox="1"/>
          <p:nvPr>
            <p:ph idx="1" type="subTitle"/>
          </p:nvPr>
        </p:nvSpPr>
        <p:spPr>
          <a:xfrm>
            <a:off x="457200" y="1604520"/>
            <a:ext cx="82293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 Slide"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, Content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Shape 95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x="457200" y="1604520"/>
            <a:ext cx="82293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itle, 2 Content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457200" y="1604520"/>
            <a:ext cx="40158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00" name="Shape 100"/>
          <p:cNvSpPr txBox="1"/>
          <p:nvPr>
            <p:ph idx="2" type="body"/>
          </p:nvPr>
        </p:nvSpPr>
        <p:spPr>
          <a:xfrm>
            <a:off x="4674240" y="1604520"/>
            <a:ext cx="40158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Only">
  <p:cSld name="Centered Text"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Shape 104"/>
          <p:cNvSpPr txBox="1"/>
          <p:nvPr>
            <p:ph idx="1" type="subTitle"/>
          </p:nvPr>
        </p:nvSpPr>
        <p:spPr>
          <a:xfrm>
            <a:off x="457200" y="273600"/>
            <a:ext cx="8229300" cy="53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AndObj">
  <p:cSld name="Title, 2 Content and Conten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Shape 106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x="457200" y="1604520"/>
            <a:ext cx="40158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08" name="Shape 108"/>
          <p:cNvSpPr txBox="1"/>
          <p:nvPr>
            <p:ph idx="2" type="body"/>
          </p:nvPr>
        </p:nvSpPr>
        <p:spPr>
          <a:xfrm>
            <a:off x="457200" y="3682080"/>
            <a:ext cx="40158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09" name="Shape 109"/>
          <p:cNvSpPr txBox="1"/>
          <p:nvPr>
            <p:ph idx="3" type="body"/>
          </p:nvPr>
        </p:nvSpPr>
        <p:spPr>
          <a:xfrm>
            <a:off x="4674240" y="1604520"/>
            <a:ext cx="40158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AndTwoObj">
  <p:cSld name="Title Content and 2 Content"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Shape 111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12" name="Shape 112"/>
          <p:cNvSpPr txBox="1"/>
          <p:nvPr>
            <p:ph idx="1" type="body"/>
          </p:nvPr>
        </p:nvSpPr>
        <p:spPr>
          <a:xfrm>
            <a:off x="457200" y="1604520"/>
            <a:ext cx="40158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13" name="Shape 113"/>
          <p:cNvSpPr txBox="1"/>
          <p:nvPr>
            <p:ph idx="2" type="body"/>
          </p:nvPr>
        </p:nvSpPr>
        <p:spPr>
          <a:xfrm>
            <a:off x="4674240" y="1604520"/>
            <a:ext cx="40158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14" name="Shape 114"/>
          <p:cNvSpPr txBox="1"/>
          <p:nvPr>
            <p:ph idx="3" type="body"/>
          </p:nvPr>
        </p:nvSpPr>
        <p:spPr>
          <a:xfrm>
            <a:off x="4674240" y="3682080"/>
            <a:ext cx="40158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">
  <p:cSld name="Title and Conten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Shape 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3" name="Shape 2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4" name="Shape 2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5" name="Shape 2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6" name="Shape 2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OverTx">
  <p:cSld name="Title, 2 Content over Conten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17" name="Shape 117"/>
          <p:cNvSpPr txBox="1"/>
          <p:nvPr>
            <p:ph idx="1" type="body"/>
          </p:nvPr>
        </p:nvSpPr>
        <p:spPr>
          <a:xfrm>
            <a:off x="457200" y="1604520"/>
            <a:ext cx="40158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18" name="Shape 118"/>
          <p:cNvSpPr txBox="1"/>
          <p:nvPr>
            <p:ph idx="2" type="body"/>
          </p:nvPr>
        </p:nvSpPr>
        <p:spPr>
          <a:xfrm>
            <a:off x="4674240" y="1604520"/>
            <a:ext cx="40158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19" name="Shape 119"/>
          <p:cNvSpPr txBox="1"/>
          <p:nvPr>
            <p:ph idx="3" type="body"/>
          </p:nvPr>
        </p:nvSpPr>
        <p:spPr>
          <a:xfrm>
            <a:off x="457200" y="3682080"/>
            <a:ext cx="82293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OverTx">
  <p:cSld name="Title, Content over Content"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Shape 121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457200" y="1604520"/>
            <a:ext cx="82293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23" name="Shape 123"/>
          <p:cNvSpPr txBox="1"/>
          <p:nvPr>
            <p:ph idx="2" type="body"/>
          </p:nvPr>
        </p:nvSpPr>
        <p:spPr>
          <a:xfrm>
            <a:off x="457200" y="3682080"/>
            <a:ext cx="82293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fourObj">
  <p:cSld name="Title, 4 Content"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Shape 125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26" name="Shape 126"/>
          <p:cNvSpPr txBox="1"/>
          <p:nvPr>
            <p:ph idx="1" type="body"/>
          </p:nvPr>
        </p:nvSpPr>
        <p:spPr>
          <a:xfrm>
            <a:off x="457200" y="1604520"/>
            <a:ext cx="40158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27" name="Shape 127"/>
          <p:cNvSpPr txBox="1"/>
          <p:nvPr>
            <p:ph idx="2" type="body"/>
          </p:nvPr>
        </p:nvSpPr>
        <p:spPr>
          <a:xfrm>
            <a:off x="4674240" y="1604520"/>
            <a:ext cx="40158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28" name="Shape 128"/>
          <p:cNvSpPr txBox="1"/>
          <p:nvPr>
            <p:ph idx="3" type="body"/>
          </p:nvPr>
        </p:nvSpPr>
        <p:spPr>
          <a:xfrm>
            <a:off x="4674240" y="3682080"/>
            <a:ext cx="40158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29" name="Shape 129"/>
          <p:cNvSpPr txBox="1"/>
          <p:nvPr>
            <p:ph idx="4" type="body"/>
          </p:nvPr>
        </p:nvSpPr>
        <p:spPr>
          <a:xfrm>
            <a:off x="457200" y="3682080"/>
            <a:ext cx="4015800" cy="18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Title, 6 Content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Shape 131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32" name="Shape 132"/>
          <p:cNvSpPr txBox="1"/>
          <p:nvPr>
            <p:ph idx="1" type="body"/>
          </p:nvPr>
        </p:nvSpPr>
        <p:spPr>
          <a:xfrm>
            <a:off x="457200" y="1604520"/>
            <a:ext cx="82293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33" name="Shape 133"/>
          <p:cNvSpPr txBox="1"/>
          <p:nvPr>
            <p:ph idx="2" type="body"/>
          </p:nvPr>
        </p:nvSpPr>
        <p:spPr>
          <a:xfrm>
            <a:off x="457200" y="1604520"/>
            <a:ext cx="82293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134" name="Shape 134"/>
          <p:cNvSpPr/>
          <p:nvPr/>
        </p:nvSpPr>
        <p:spPr>
          <a:xfrm>
            <a:off x="457200" y="1604520"/>
            <a:ext cx="82293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35" name="Shape 135"/>
          <p:cNvSpPr/>
          <p:nvPr/>
        </p:nvSpPr>
        <p:spPr>
          <a:xfrm>
            <a:off x="457200" y="1604520"/>
            <a:ext cx="82293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>
            <a:noAutofit/>
          </a:bodyPr>
          <a:lstStyle/>
          <a:p>
            <a:pPr lv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secHead">
  <p:cSld name="Section 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Shape 28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4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29" name="Shape 2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400"/>
              </a:spcBef>
              <a:buClr>
                <a:srgbClr val="888888"/>
              </a:buClr>
              <a:buFont typeface="Arial"/>
              <a:buNone/>
              <a:defRPr b="0" i="0" sz="20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360"/>
              </a:spcBef>
              <a:buClr>
                <a:srgbClr val="888888"/>
              </a:buClr>
              <a:buFont typeface="Arial"/>
              <a:buNone/>
              <a:defRPr b="0" i="0" sz="18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20"/>
              </a:spcBef>
              <a:buClr>
                <a:srgbClr val="888888"/>
              </a:buClr>
              <a:buFont typeface="Arial"/>
              <a:buNone/>
              <a:defRPr b="0" i="0" sz="16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280"/>
              </a:spcBef>
              <a:buClr>
                <a:srgbClr val="888888"/>
              </a:buClr>
              <a:buFont typeface="Arial"/>
              <a:buNone/>
              <a:defRPr b="0" i="0" sz="14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0" name="Shape 3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1" name="Shape 3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2" name="Shape 3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Obj">
  <p:cSld name="Two Conten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Shape 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6" name="Shape 3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65100" lvl="0" marL="34290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33350" lvl="1" marL="74295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01600" lvl="2" marL="1143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14300" lvl="3" marL="1600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14300" lvl="4" marL="20574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14300" lvl="5" marL="25146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14300" lvl="6" marL="29718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14300" lvl="7" marL="3429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14300" lvl="8" marL="38862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7" name="Shape 3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8" name="Shape 3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39" name="Shape 3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woTxTwoObj">
  <p:cSld name="Comparis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hape 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3" name="Shape 43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4" name="Shape 44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1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360"/>
              </a:spcBef>
              <a:buClr>
                <a:schemeClr val="dk1"/>
              </a:buClr>
              <a:buFont typeface="Arial"/>
              <a:buNone/>
              <a:defRPr b="1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320"/>
              </a:spcBef>
              <a:buClr>
                <a:schemeClr val="dk1"/>
              </a:buClr>
              <a:buFont typeface="Arial"/>
              <a:buNone/>
              <a:defRPr b="1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5" name="Shape 45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90500" lvl="0" marL="3429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58750" lvl="1" marL="74295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114300" lvl="2" marL="1143000" marR="0" rtl="0" algn="l">
              <a:spcBef>
                <a:spcPts val="36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27000" lvl="3" marL="1600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27000" lvl="4" marL="20574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27000" lvl="5" marL="25146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27000" lvl="6" marL="29718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27000" lvl="7" marL="34290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27000" lvl="8" marL="3886200" marR="0" rtl="0" algn="l">
              <a:spcBef>
                <a:spcPts val="32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6" name="Shape 4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7" name="Shape 4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8" name="Shape 4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titleOnly">
  <p:cSld name="Title 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51" name="Shape 5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2" name="Shape 5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Shape 5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blank">
  <p:cSld name="Blank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6" name="Shape 5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7" name="Shape 5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objTx">
  <p:cSld name="Content with Caption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Shape 5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1" name="Shape 61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2" name="Shape 6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3" name="Shape 6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4" name="Shape 6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type="picTx">
  <p:cSld name="Picture with Caption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wrap="square" tIns="91425"/>
          <a:lstStyle>
            <a:lvl1pPr indent="0" lvl="0" marL="0" marR="0" rtl="0" algn="l">
              <a:spcBef>
                <a:spcPts val="0"/>
              </a:spcBef>
              <a:buClr>
                <a:schemeClr val="dk1"/>
              </a:buClr>
              <a:buFont typeface="Calibri"/>
              <a:buNone/>
              <a:defRPr b="1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67" name="Shape 67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640"/>
              </a:spcBef>
              <a:buClr>
                <a:schemeClr val="dk1"/>
              </a:buClr>
              <a:buFont typeface="Arial"/>
              <a:buNone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560"/>
              </a:spcBef>
              <a:buClr>
                <a:schemeClr val="dk1"/>
              </a:buClr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480"/>
              </a:spcBef>
              <a:buClr>
                <a:schemeClr val="dk1"/>
              </a:buClr>
              <a:buFont typeface="Arial"/>
              <a:buNone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400"/>
              </a:spcBef>
              <a:buClr>
                <a:schemeClr val="dk1"/>
              </a:buClr>
              <a:buFont typeface="Arial"/>
              <a:buNone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8" name="Shape 68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280"/>
              </a:spcBef>
              <a:buClr>
                <a:schemeClr val="dk1"/>
              </a:buClr>
              <a:buFont typeface="Arial"/>
              <a:buNone/>
              <a:defRPr b="0" i="0" sz="1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240"/>
              </a:spcBef>
              <a:buClr>
                <a:schemeClr val="dk1"/>
              </a:buClr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200"/>
              </a:spcBef>
              <a:buClr>
                <a:schemeClr val="dk1"/>
              </a:buClr>
              <a:buFont typeface="Arial"/>
              <a:buNone/>
              <a:defRPr b="0" i="0" sz="1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180"/>
              </a:spcBef>
              <a:buClr>
                <a:schemeClr val="dk1"/>
              </a:buClr>
              <a:buFont typeface="Arial"/>
              <a:buNone/>
              <a:defRPr b="0" i="0" sz="9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69" name="Shape 6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0" name="Shape 7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1" name="Shape 7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PT" sz="1200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theme" Target="../theme/theme3.xml"/><Relationship Id="rId1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Clr>
                <a:schemeClr val="dk1"/>
              </a:buClr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>
              <a:spcBef>
                <a:spcPts val="0"/>
              </a:spcBef>
              <a:buNone/>
              <a:defRPr sz="1800"/>
            </a:lvl2pPr>
            <a:lvl3pPr indent="0" lvl="2">
              <a:spcBef>
                <a:spcPts val="0"/>
              </a:spcBef>
              <a:buNone/>
              <a:defRPr sz="1800"/>
            </a:lvl3pPr>
            <a:lvl4pPr indent="0" lvl="3">
              <a:spcBef>
                <a:spcPts val="0"/>
              </a:spcBef>
              <a:buNone/>
              <a:defRPr sz="1800"/>
            </a:lvl4pPr>
            <a:lvl5pPr indent="0" lvl="4">
              <a:spcBef>
                <a:spcPts val="0"/>
              </a:spcBef>
              <a:buNone/>
              <a:defRPr sz="1800"/>
            </a:lvl5pPr>
            <a:lvl6pPr indent="0" lvl="5">
              <a:spcBef>
                <a:spcPts val="0"/>
              </a:spcBef>
              <a:buNone/>
              <a:defRPr sz="1800"/>
            </a:lvl6pPr>
            <a:lvl7pPr indent="0" lvl="6">
              <a:spcBef>
                <a:spcPts val="0"/>
              </a:spcBef>
              <a:buNone/>
              <a:defRPr sz="1800"/>
            </a:lvl7pPr>
            <a:lvl8pPr indent="0" lvl="7">
              <a:spcBef>
                <a:spcPts val="0"/>
              </a:spcBef>
              <a:buNone/>
              <a:defRPr sz="1800"/>
            </a:lvl8pPr>
            <a:lvl9pPr indent="0" lvl="8">
              <a:spcBef>
                <a:spcPts val="0"/>
              </a:spcBef>
              <a:buNone/>
              <a:defRPr sz="1800"/>
            </a:lvl9pPr>
          </a:lstStyle>
          <a:p/>
        </p:txBody>
      </p:sp>
      <p:sp>
        <p:nvSpPr>
          <p:cNvPr id="11" name="Shape 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-139700" lvl="0" marL="342900" marR="0" rtl="0" algn="l">
              <a:spcBef>
                <a:spcPts val="64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107950" lvl="1" marL="742950" marR="0" rtl="0" algn="l">
              <a:spcBef>
                <a:spcPts val="56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76200" lvl="2" marL="1143000" marR="0" rtl="0" algn="l">
              <a:spcBef>
                <a:spcPts val="48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101600" lvl="3" marL="1600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101600" lvl="4" marL="20574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101600" lvl="5" marL="25146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101600" lvl="6" marL="29718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101600" lvl="7" marL="34290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101600" lvl="8" marL="3886200" marR="0" rtl="0" algn="l">
              <a:spcBef>
                <a:spcPts val="400"/>
              </a:spcBef>
              <a:buClr>
                <a:schemeClr val="dk1"/>
              </a:buClr>
              <a:buSzPct val="100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2" name="Shape 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3" name="Shape 1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ct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4" name="Shape 1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pt-PT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bg>
      <p:bgPr>
        <a:solidFill>
          <a:srgbClr val="FFFFFF"/>
        </a:solidFill>
      </p:bgPr>
    </p:bg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Shape 85"/>
          <p:cNvSpPr txBox="1"/>
          <p:nvPr>
            <p:ph idx="10" type="dt"/>
          </p:nvPr>
        </p:nvSpPr>
        <p:spPr>
          <a:xfrm>
            <a:off x="457200" y="6356520"/>
            <a:ext cx="21333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86" name="Shape 86"/>
          <p:cNvSpPr txBox="1"/>
          <p:nvPr>
            <p:ph idx="11" type="ftr"/>
          </p:nvPr>
        </p:nvSpPr>
        <p:spPr>
          <a:xfrm>
            <a:off x="3124080" y="6356520"/>
            <a:ext cx="28950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87" name="Shape 87"/>
          <p:cNvSpPr txBox="1"/>
          <p:nvPr>
            <p:ph idx="12" type="sldNum"/>
          </p:nvPr>
        </p:nvSpPr>
        <p:spPr>
          <a:xfrm>
            <a:off x="6553080" y="6356520"/>
            <a:ext cx="2133300" cy="36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buSzPct val="25000"/>
              <a:buNone/>
            </a:pPr>
            <a:fld id="{00000000-1234-1234-1234-123412341234}" type="slidenum">
              <a:rPr b="0" i="0" lang="pt-PT" sz="1200" u="none" cap="none" strike="noStrike">
                <a:solidFill>
                  <a:srgbClr val="8B8B8B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</a:p>
        </p:txBody>
      </p:sp>
      <p:sp>
        <p:nvSpPr>
          <p:cNvPr id="88" name="Shape 88"/>
          <p:cNvSpPr txBox="1"/>
          <p:nvPr>
            <p:ph type="title"/>
          </p:nvPr>
        </p:nvSpPr>
        <p:spPr>
          <a:xfrm>
            <a:off x="457200" y="273600"/>
            <a:ext cx="8229300" cy="114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wrap="square" tIns="91425"/>
          <a:lstStyle>
            <a:lvl1pPr indent="0" lvl="0" marL="0" marR="0" rtl="0" algn="l">
              <a:spcBef>
                <a:spcPts val="0"/>
              </a:spcBef>
              <a:buNone/>
              <a:defRPr b="0" i="0" sz="1800" u="none" cap="none" strike="noStrike"/>
            </a:lvl1pPr>
            <a:lvl2pPr indent="0" lvl="1" marL="0" marR="0" rtl="0" algn="l">
              <a:spcBef>
                <a:spcPts val="0"/>
              </a:spcBef>
              <a:buNone/>
              <a:defRPr b="0" i="0" sz="1800" u="none" cap="none" strike="noStrike"/>
            </a:lvl2pPr>
            <a:lvl3pPr indent="0" lvl="2" marL="0" marR="0" rtl="0" algn="l">
              <a:spcBef>
                <a:spcPts val="0"/>
              </a:spcBef>
              <a:buNone/>
              <a:defRPr b="0" i="0" sz="1800" u="none" cap="none" strike="noStrike"/>
            </a:lvl3pPr>
            <a:lvl4pPr indent="0" lvl="3" marL="0" marR="0" rtl="0" algn="l">
              <a:spcBef>
                <a:spcPts val="0"/>
              </a:spcBef>
              <a:buNone/>
              <a:defRPr b="0" i="0" sz="1800" u="none" cap="none" strike="noStrike"/>
            </a:lvl4pPr>
            <a:lvl5pPr indent="0" lvl="4" marL="0" marR="0" rtl="0" algn="l">
              <a:spcBef>
                <a:spcPts val="0"/>
              </a:spcBef>
              <a:buNone/>
              <a:defRPr b="0" i="0" sz="1800" u="none" cap="none" strike="noStrike"/>
            </a:lvl5pPr>
            <a:lvl6pPr indent="0" lvl="5" marL="0" marR="0" rtl="0" algn="l">
              <a:spcBef>
                <a:spcPts val="0"/>
              </a:spcBef>
              <a:buNone/>
              <a:defRPr b="0" i="0" sz="1800" u="none" cap="none" strike="noStrike"/>
            </a:lvl6pPr>
            <a:lvl7pPr indent="0" lvl="6" marL="0" marR="0" rtl="0" algn="l">
              <a:spcBef>
                <a:spcPts val="0"/>
              </a:spcBef>
              <a:buNone/>
              <a:defRPr b="0" i="0" sz="1800" u="none" cap="none" strike="noStrike"/>
            </a:lvl7pPr>
            <a:lvl8pPr indent="0" lvl="7" marL="0" marR="0" rtl="0" algn="l">
              <a:spcBef>
                <a:spcPts val="0"/>
              </a:spcBef>
              <a:buNone/>
              <a:defRPr b="0" i="0" sz="1800" u="none" cap="none" strike="noStrike"/>
            </a:lvl8pPr>
            <a:lvl9pPr indent="0" lvl="8" marL="0" marR="0" rtl="0" algn="l">
              <a:spcBef>
                <a:spcPts val="0"/>
              </a:spcBef>
              <a:buNone/>
              <a:defRPr b="0" i="0" sz="1800" u="none" cap="none" strike="noStrike"/>
            </a:lvl9pPr>
          </a:lstStyle>
          <a:p/>
        </p:txBody>
      </p:sp>
      <p:sp>
        <p:nvSpPr>
          <p:cNvPr id="89" name="Shape 89"/>
          <p:cNvSpPr txBox="1"/>
          <p:nvPr>
            <p:ph idx="1" type="body"/>
          </p:nvPr>
        </p:nvSpPr>
        <p:spPr>
          <a:xfrm>
            <a:off x="457200" y="1604520"/>
            <a:ext cx="8229300" cy="39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/>
          <a:lstStyle>
            <a:lvl1pPr indent="0" lvl="0" marL="0" marR="0" rtl="0" algn="l">
              <a:spcBef>
                <a:spcPts val="0"/>
              </a:spcBef>
              <a:buChar char="●"/>
              <a:defRPr b="0" i="0" sz="1800" u="none" cap="none" strike="noStrike"/>
            </a:lvl1pPr>
            <a:lvl2pPr indent="0" lvl="1" marL="457200" marR="0" rtl="0" algn="l">
              <a:spcBef>
                <a:spcPts val="0"/>
              </a:spcBef>
              <a:buChar char="○"/>
              <a:defRPr b="0" i="0" sz="1800" u="none" cap="none" strike="noStrike"/>
            </a:lvl2pPr>
            <a:lvl3pPr indent="0" lvl="2" marL="914400" marR="0" rtl="0" algn="l">
              <a:spcBef>
                <a:spcPts val="0"/>
              </a:spcBef>
              <a:buChar char="■"/>
              <a:defRPr b="0" i="0" sz="1800" u="none" cap="none" strike="noStrike"/>
            </a:lvl3pPr>
            <a:lvl4pPr indent="0" lvl="3" marL="1371600" marR="0" rtl="0" algn="l">
              <a:spcBef>
                <a:spcPts val="0"/>
              </a:spcBef>
              <a:buChar char="●"/>
              <a:defRPr b="0" i="0" sz="1800" u="none" cap="none" strike="noStrike"/>
            </a:lvl4pPr>
            <a:lvl5pPr indent="0" lvl="4" marL="1828800" marR="0" rtl="0" algn="l">
              <a:spcBef>
                <a:spcPts val="0"/>
              </a:spcBef>
              <a:buChar char="○"/>
              <a:defRPr b="0" i="0" sz="1800" u="none" cap="none" strike="noStrike"/>
            </a:lvl5pPr>
            <a:lvl6pPr indent="0" lvl="5" marL="2286000" marR="0" rtl="0" algn="l">
              <a:spcBef>
                <a:spcPts val="0"/>
              </a:spcBef>
              <a:buChar char="■"/>
              <a:defRPr b="0" i="0" sz="1800" u="none" cap="none" strike="noStrike"/>
            </a:lvl6pPr>
            <a:lvl7pPr indent="0" lvl="6" marL="2743200" marR="0" rtl="0" algn="l">
              <a:spcBef>
                <a:spcPts val="0"/>
              </a:spcBef>
              <a:buChar char="●"/>
              <a:defRPr b="0" i="0" sz="1800" u="none" cap="none" strike="noStrike"/>
            </a:lvl7pPr>
            <a:lvl8pPr indent="0" lvl="7" marL="3200400" marR="0" rtl="0" algn="l">
              <a:spcBef>
                <a:spcPts val="0"/>
              </a:spcBef>
              <a:buChar char="○"/>
              <a:defRPr b="0" i="0" sz="1800" u="none" cap="none" strike="noStrike"/>
            </a:lvl8pPr>
            <a:lvl9pPr indent="0" lvl="8" marL="3657600" marR="0" rtl="0" algn="l">
              <a:spcBef>
                <a:spcPts val="0"/>
              </a:spcBef>
              <a:buChar char="■"/>
              <a:defRPr b="0" i="0" sz="1800" u="none" cap="none" strike="noStrike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.png"/><Relationship Id="rId4" Type="http://schemas.openxmlformats.org/officeDocument/2006/relationships/image" Target="../media/image7.jp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.png"/><Relationship Id="rId4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.jpg"/><Relationship Id="rId4" Type="http://schemas.openxmlformats.org/officeDocument/2006/relationships/image" Target="../media/image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0" name="Shape 14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320" y="7920"/>
            <a:ext cx="6857700" cy="68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Shape 231"/>
          <p:cNvSpPr txBox="1"/>
          <p:nvPr/>
        </p:nvSpPr>
        <p:spPr>
          <a:xfrm>
            <a:off x="3059832" y="188640"/>
            <a:ext cx="7056784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28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COORDENADOR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28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DE MENTORES</a:t>
            </a: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rgbClr val="6811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pt-PT" sz="2400">
                <a:solidFill>
                  <a:srgbClr val="68112F"/>
                </a:solidFill>
                <a:latin typeface="Montserrat"/>
                <a:ea typeface="Montserrat"/>
                <a:cs typeface="Montserrat"/>
                <a:sym typeface="Montserrat"/>
              </a:rPr>
              <a:t>ÉNIO MOTA</a:t>
            </a:r>
          </a:p>
        </p:txBody>
      </p:sp>
      <p:sp>
        <p:nvSpPr>
          <p:cNvPr id="232" name="Shape 232"/>
          <p:cNvSpPr/>
          <p:nvPr/>
        </p:nvSpPr>
        <p:spPr>
          <a:xfrm>
            <a:off x="0" y="0"/>
            <a:ext cx="2699792" cy="70294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3" name="Shape 2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476" y="332656"/>
            <a:ext cx="2428841" cy="1865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34" name="Shape 234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779912" y="2492896"/>
            <a:ext cx="3909399" cy="2975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Shape 240"/>
          <p:cNvSpPr/>
          <p:nvPr/>
        </p:nvSpPr>
        <p:spPr>
          <a:xfrm>
            <a:off x="0" y="0"/>
            <a:ext cx="2699792" cy="70294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1" name="Shape 24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476" y="332656"/>
            <a:ext cx="2428841" cy="1865243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Shape 242"/>
          <p:cNvSpPr txBox="1"/>
          <p:nvPr/>
        </p:nvSpPr>
        <p:spPr>
          <a:xfrm>
            <a:off x="3059832" y="188640"/>
            <a:ext cx="7056784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28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COORDENADOR DE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28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ÉTICA E QUALIDADE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rgbClr val="6811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rgbClr val="6811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pt-PT" sz="2400">
                <a:solidFill>
                  <a:srgbClr val="68112F"/>
                </a:solidFill>
                <a:latin typeface="Montserrat"/>
                <a:ea typeface="Montserrat"/>
                <a:cs typeface="Montserrat"/>
                <a:sym typeface="Montserrat"/>
              </a:rPr>
              <a:t>CELIA SANTOS</a:t>
            </a:r>
          </a:p>
        </p:txBody>
      </p:sp>
      <p:pic>
        <p:nvPicPr>
          <p:cNvPr descr="http://images.huffingtonpost.com/2016-05-01-1462073480-1373723-failuresuccess.jpg" id="243" name="Shape 2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699792" y="2733262"/>
            <a:ext cx="6444208" cy="4296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48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/>
          <p:nvPr/>
        </p:nvSpPr>
        <p:spPr>
          <a:xfrm>
            <a:off x="3059832" y="188640"/>
            <a:ext cx="7056784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28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COORDENADOR DE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28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POWER TEAMS</a:t>
            </a: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rgbClr val="6811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pt-PT" sz="2400">
                <a:solidFill>
                  <a:srgbClr val="68112F"/>
                </a:solidFill>
                <a:latin typeface="Montserrat"/>
                <a:ea typeface="Montserrat"/>
                <a:cs typeface="Montserrat"/>
                <a:sym typeface="Montserrat"/>
              </a:rPr>
              <a:t>CARLOS ROMEIRA</a:t>
            </a:r>
          </a:p>
        </p:txBody>
      </p:sp>
      <p:sp>
        <p:nvSpPr>
          <p:cNvPr id="250" name="Shape 250"/>
          <p:cNvSpPr/>
          <p:nvPr/>
        </p:nvSpPr>
        <p:spPr>
          <a:xfrm>
            <a:off x="0" y="0"/>
            <a:ext cx="2699792" cy="70294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1" name="Shape 2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476" y="332656"/>
            <a:ext cx="2428841" cy="1865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Shape 2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347864" y="2996952"/>
            <a:ext cx="4294246" cy="316965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Shape 258"/>
          <p:cNvSpPr txBox="1"/>
          <p:nvPr/>
        </p:nvSpPr>
        <p:spPr>
          <a:xfrm>
            <a:off x="3059832" y="188640"/>
            <a:ext cx="7056784" cy="206210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28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COORDENADOR DE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28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CRESCIMENTO</a:t>
            </a:r>
          </a:p>
          <a:p>
            <a:pPr indent="0" lvl="0" marL="0" marR="0" rtl="0" algn="l">
              <a:lnSpc>
                <a:spcPct val="200000"/>
              </a:lnSpc>
              <a:spcBef>
                <a:spcPts val="0"/>
              </a:spcBef>
              <a:buNone/>
            </a:pPr>
            <a:r>
              <a:t/>
            </a:r>
            <a:endParaRPr b="1" sz="2400">
              <a:solidFill>
                <a:srgbClr val="68112F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pt-PT" sz="2400">
                <a:solidFill>
                  <a:srgbClr val="68112F"/>
                </a:solidFill>
                <a:latin typeface="Montserrat"/>
                <a:ea typeface="Montserrat"/>
                <a:cs typeface="Montserrat"/>
                <a:sym typeface="Montserrat"/>
              </a:rPr>
              <a:t>SOFIA CAÇADOR</a:t>
            </a:r>
          </a:p>
        </p:txBody>
      </p:sp>
      <p:sp>
        <p:nvSpPr>
          <p:cNvPr id="259" name="Shape 259"/>
          <p:cNvSpPr/>
          <p:nvPr/>
        </p:nvSpPr>
        <p:spPr>
          <a:xfrm>
            <a:off x="0" y="0"/>
            <a:ext cx="2699792" cy="70294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0" name="Shape 26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476" y="332656"/>
            <a:ext cx="2428841" cy="186524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Shape 26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3275856" y="3068960"/>
            <a:ext cx="4608512" cy="31661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http://pmkb.com.br/uploads/2014/02/equipe1.jpg" id="267" name="Shape 26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399584" y="3796914"/>
            <a:ext cx="3744416" cy="3061086"/>
          </a:xfrm>
          <a:prstGeom prst="rect">
            <a:avLst/>
          </a:prstGeom>
          <a:noFill/>
          <a:ln>
            <a:noFill/>
          </a:ln>
        </p:spPr>
      </p:pic>
      <p:sp>
        <p:nvSpPr>
          <p:cNvPr id="268" name="Shape 268"/>
          <p:cNvSpPr txBox="1"/>
          <p:nvPr/>
        </p:nvSpPr>
        <p:spPr>
          <a:xfrm>
            <a:off x="3059832" y="2348880"/>
            <a:ext cx="7056784" cy="36933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4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RELATÓRIO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4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MENSAL DE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4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GRUPO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1" lang="pt-PT" sz="2400">
                <a:solidFill>
                  <a:srgbClr val="68112F"/>
                </a:solidFill>
                <a:latin typeface="Montserrat"/>
                <a:ea typeface="Montserrat"/>
                <a:cs typeface="Montserrat"/>
                <a:sym typeface="Montserrat"/>
              </a:rPr>
              <a:t>OBRIGADO!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4200">
              <a:solidFill>
                <a:srgbClr val="68112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sz="4200">
              <a:solidFill>
                <a:srgbClr val="6811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9" name="Shape 269"/>
          <p:cNvSpPr/>
          <p:nvPr/>
        </p:nvSpPr>
        <p:spPr>
          <a:xfrm>
            <a:off x="0" y="0"/>
            <a:ext cx="2699792" cy="70294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Shape 27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35476" y="2492896"/>
            <a:ext cx="2428841" cy="1865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5" name="Shape 27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320" y="7920"/>
            <a:ext cx="6857700" cy="68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1979712" y="0"/>
            <a:ext cx="7264268" cy="6858000"/>
          </a:xfrm>
          <a:prstGeom prst="rect">
            <a:avLst/>
          </a:prstGeom>
          <a:solidFill>
            <a:srgbClr val="E1CFD5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Shape 147"/>
          <p:cNvSpPr/>
          <p:nvPr/>
        </p:nvSpPr>
        <p:spPr>
          <a:xfrm>
            <a:off x="2339752" y="2204864"/>
            <a:ext cx="3096300" cy="1512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b="0" i="0" lang="pt-PT" sz="2000" u="none" cap="none" strike="noStrike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REFERÊNCIAS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1" i="0" sz="4000" u="none" cap="none" strike="noStrike">
              <a:solidFill>
                <a:srgbClr val="6811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0" y="0"/>
            <a:ext cx="2123728" cy="70294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9" name="Shape 14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484" y="408146"/>
            <a:ext cx="1772228" cy="1360993"/>
          </a:xfrm>
          <a:prstGeom prst="rect">
            <a:avLst/>
          </a:prstGeom>
          <a:noFill/>
          <a:ln>
            <a:noFill/>
          </a:ln>
        </p:spPr>
      </p:pic>
      <p:sp>
        <p:nvSpPr>
          <p:cNvPr id="150" name="Shape 150"/>
          <p:cNvSpPr txBox="1"/>
          <p:nvPr/>
        </p:nvSpPr>
        <p:spPr>
          <a:xfrm>
            <a:off x="2123725" y="263550"/>
            <a:ext cx="71202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b="0" i="0" lang="pt-PT" sz="3200" u="none" cap="none" strike="noStrike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NETWORKERS NOTÁVEIS AGOSTO</a:t>
            </a:r>
          </a:p>
        </p:txBody>
      </p:sp>
      <p:sp>
        <p:nvSpPr>
          <p:cNvPr id="151" name="Shape 151"/>
          <p:cNvSpPr/>
          <p:nvPr/>
        </p:nvSpPr>
        <p:spPr>
          <a:xfrm>
            <a:off x="5652120" y="2204864"/>
            <a:ext cx="3096300" cy="1512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VISITAS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4000">
              <a:solidFill>
                <a:srgbClr val="68112F"/>
              </a:solidFill>
            </a:endParaRP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152" name="Shape 152"/>
          <p:cNvSpPr/>
          <p:nvPr/>
        </p:nvSpPr>
        <p:spPr>
          <a:xfrm>
            <a:off x="2339752" y="4120053"/>
            <a:ext cx="3096344" cy="151216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1 A 1</a:t>
            </a:r>
          </a:p>
          <a:p>
            <a:pPr indent="0" lvl="0" marL="0" marR="0" rtl="0" algn="l">
              <a:spcBef>
                <a:spcPts val="0"/>
              </a:spcBef>
              <a:buNone/>
            </a:pPr>
            <a:r>
              <a:t/>
            </a:r>
            <a:endParaRPr b="1" sz="4000">
              <a:solidFill>
                <a:srgbClr val="68112F"/>
              </a:solidFill>
            </a:endParaRPr>
          </a:p>
        </p:txBody>
      </p:sp>
      <p:sp>
        <p:nvSpPr>
          <p:cNvPr id="153" name="Shape 153"/>
          <p:cNvSpPr/>
          <p:nvPr/>
        </p:nvSpPr>
        <p:spPr>
          <a:xfrm>
            <a:off x="5652120" y="4120053"/>
            <a:ext cx="3096300" cy="1512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rgbClr val="68112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ONF</a:t>
            </a:r>
            <a:r>
              <a:rPr lang="pt-PT" sz="2000">
                <a:solidFill>
                  <a:srgbClr val="68112F"/>
                </a:solidFill>
              </a:rPr>
              <a:t>’s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b="1" sz="4000">
              <a:solidFill>
                <a:srgbClr val="68112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rgbClr val="68112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Shape 154"/>
          <p:cNvSpPr txBox="1"/>
          <p:nvPr/>
        </p:nvSpPr>
        <p:spPr>
          <a:xfrm>
            <a:off x="2339750" y="2784200"/>
            <a:ext cx="3096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pt-PT" sz="2800">
                <a:solidFill>
                  <a:srgbClr val="68112F"/>
                </a:solidFill>
              </a:rPr>
              <a:t>CARLOS ROMEIRA</a:t>
            </a:r>
          </a:p>
        </p:txBody>
      </p:sp>
      <p:sp>
        <p:nvSpPr>
          <p:cNvPr id="155" name="Shape 155"/>
          <p:cNvSpPr txBox="1"/>
          <p:nvPr/>
        </p:nvSpPr>
        <p:spPr>
          <a:xfrm>
            <a:off x="5302475" y="2784200"/>
            <a:ext cx="3795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pt-PT" sz="2800">
                <a:solidFill>
                  <a:srgbClr val="68112F"/>
                </a:solidFill>
              </a:rPr>
              <a:t>SUSANA</a:t>
            </a:r>
            <a:br>
              <a:rPr b="1" lang="pt-PT" sz="2800">
                <a:solidFill>
                  <a:srgbClr val="68112F"/>
                </a:solidFill>
              </a:rPr>
            </a:br>
            <a:r>
              <a:rPr b="1" lang="pt-PT" sz="2800">
                <a:solidFill>
                  <a:srgbClr val="68112F"/>
                </a:solidFill>
              </a:rPr>
              <a:t>GERMANO</a:t>
            </a:r>
          </a:p>
        </p:txBody>
      </p:sp>
      <p:sp>
        <p:nvSpPr>
          <p:cNvPr id="156" name="Shape 156"/>
          <p:cNvSpPr txBox="1"/>
          <p:nvPr/>
        </p:nvSpPr>
        <p:spPr>
          <a:xfrm>
            <a:off x="2410925" y="4706075"/>
            <a:ext cx="29376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Clr>
                <a:schemeClr val="dk1"/>
              </a:buClr>
              <a:buSzPct val="25000"/>
              <a:buFont typeface="Arial"/>
              <a:buNone/>
            </a:pPr>
            <a:r>
              <a:rPr b="1" lang="pt-PT" sz="2800">
                <a:solidFill>
                  <a:srgbClr val="68112F"/>
                </a:solidFill>
              </a:rPr>
              <a:t>ANA REPOLHO</a:t>
            </a:r>
          </a:p>
        </p:txBody>
      </p:sp>
      <p:sp>
        <p:nvSpPr>
          <p:cNvPr id="157" name="Shape 157"/>
          <p:cNvSpPr txBox="1"/>
          <p:nvPr/>
        </p:nvSpPr>
        <p:spPr>
          <a:xfrm>
            <a:off x="5652125" y="4798725"/>
            <a:ext cx="3096300" cy="4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wrap="square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b="1" lang="pt-PT" sz="2800">
                <a:solidFill>
                  <a:srgbClr val="68112F"/>
                </a:solidFill>
              </a:rPr>
              <a:t>ÉNIO MOTA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" name="Shape 16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165320" y="7920"/>
            <a:ext cx="6857700" cy="6857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 txBox="1"/>
          <p:nvPr/>
        </p:nvSpPr>
        <p:spPr>
          <a:xfrm>
            <a:off x="3059832" y="2348880"/>
            <a:ext cx="7056784" cy="20313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4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RELATÓRIO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4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MENSAL DE 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4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GRUPO</a:t>
            </a:r>
          </a:p>
        </p:txBody>
      </p:sp>
      <p:sp>
        <p:nvSpPr>
          <p:cNvPr id="169" name="Shape 169"/>
          <p:cNvSpPr/>
          <p:nvPr/>
        </p:nvSpPr>
        <p:spPr>
          <a:xfrm>
            <a:off x="0" y="0"/>
            <a:ext cx="2699792" cy="70294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0" name="Shape 17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476" y="2492896"/>
            <a:ext cx="2428841" cy="1865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/>
          <p:nvPr/>
        </p:nvSpPr>
        <p:spPr>
          <a:xfrm>
            <a:off x="1979712" y="0"/>
            <a:ext cx="7264268" cy="6858000"/>
          </a:xfrm>
          <a:prstGeom prst="rect">
            <a:avLst/>
          </a:prstGeom>
          <a:solidFill>
            <a:srgbClr val="E1CFD5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Shape 176"/>
          <p:cNvSpPr/>
          <p:nvPr/>
        </p:nvSpPr>
        <p:spPr>
          <a:xfrm>
            <a:off x="2339752" y="2204864"/>
            <a:ext cx="3096344" cy="151216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SEMANA  ANTERIOR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6000">
                <a:solidFill>
                  <a:srgbClr val="68112F"/>
                </a:solidFill>
              </a:rPr>
              <a:t>32</a:t>
            </a:r>
          </a:p>
        </p:txBody>
      </p:sp>
      <p:sp>
        <p:nvSpPr>
          <p:cNvPr id="177" name="Shape 177"/>
          <p:cNvSpPr/>
          <p:nvPr/>
        </p:nvSpPr>
        <p:spPr>
          <a:xfrm>
            <a:off x="0" y="0"/>
            <a:ext cx="2123728" cy="70294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8" name="Shape 17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484" y="408146"/>
            <a:ext cx="1772228" cy="1360993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Shape 179"/>
          <p:cNvSpPr txBox="1"/>
          <p:nvPr/>
        </p:nvSpPr>
        <p:spPr>
          <a:xfrm>
            <a:off x="2187196" y="263550"/>
            <a:ext cx="7056784" cy="107721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3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OPORTUNIDADES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3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DE NEGÓCIO</a:t>
            </a:r>
          </a:p>
        </p:txBody>
      </p:sp>
      <p:sp>
        <p:nvSpPr>
          <p:cNvPr id="180" name="Shape 180"/>
          <p:cNvSpPr/>
          <p:nvPr/>
        </p:nvSpPr>
        <p:spPr>
          <a:xfrm>
            <a:off x="5652120" y="2204864"/>
            <a:ext cx="3096344" cy="151216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MÉDIA MENSAL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6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r>
              <a:rPr lang="pt-PT" sz="6000">
                <a:solidFill>
                  <a:srgbClr val="68112F"/>
                </a:solidFill>
              </a:rPr>
              <a:t>53</a:t>
            </a:r>
            <a:r>
              <a:rPr lang="pt-PT" sz="6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81" name="Shape 181"/>
          <p:cNvSpPr/>
          <p:nvPr/>
        </p:nvSpPr>
        <p:spPr>
          <a:xfrm>
            <a:off x="2347784" y="4149080"/>
            <a:ext cx="3096344" cy="151216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MÊS  ANTERIOR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6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118 </a:t>
            </a:r>
          </a:p>
        </p:txBody>
      </p:sp>
      <p:sp>
        <p:nvSpPr>
          <p:cNvPr id="182" name="Shape 182"/>
          <p:cNvSpPr/>
          <p:nvPr/>
        </p:nvSpPr>
        <p:spPr>
          <a:xfrm>
            <a:off x="5652120" y="4149080"/>
            <a:ext cx="3096344" cy="151216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VALOR MÉDIO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6000">
                <a:solidFill>
                  <a:srgbClr val="68112F"/>
                </a:solidFill>
              </a:rPr>
              <a:t>445</a:t>
            </a:r>
            <a:r>
              <a:rPr lang="pt-PT" sz="6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€ 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/>
          <p:nvPr/>
        </p:nvSpPr>
        <p:spPr>
          <a:xfrm>
            <a:off x="1979712" y="0"/>
            <a:ext cx="7264268" cy="6858000"/>
          </a:xfrm>
          <a:prstGeom prst="rect">
            <a:avLst/>
          </a:prstGeom>
          <a:solidFill>
            <a:srgbClr val="E1CFD5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9" name="Shape 189"/>
          <p:cNvSpPr/>
          <p:nvPr/>
        </p:nvSpPr>
        <p:spPr>
          <a:xfrm>
            <a:off x="2339752" y="2204864"/>
            <a:ext cx="3096344" cy="151216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</a:rPr>
              <a:t>SEMANA ANTERIOR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rgbClr val="68112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3200">
                <a:solidFill>
                  <a:srgbClr val="68112F"/>
                </a:solidFill>
              </a:rPr>
              <a:t>553,00</a:t>
            </a:r>
            <a:r>
              <a:rPr lang="pt-PT" sz="3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€ </a:t>
            </a:r>
          </a:p>
        </p:txBody>
      </p:sp>
      <p:sp>
        <p:nvSpPr>
          <p:cNvPr id="190" name="Shape 190"/>
          <p:cNvSpPr/>
          <p:nvPr/>
        </p:nvSpPr>
        <p:spPr>
          <a:xfrm>
            <a:off x="0" y="0"/>
            <a:ext cx="2123728" cy="70294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1" name="Shape 19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484" y="408146"/>
            <a:ext cx="1772228" cy="1360993"/>
          </a:xfrm>
          <a:prstGeom prst="rect">
            <a:avLst/>
          </a:prstGeom>
          <a:noFill/>
          <a:ln>
            <a:noFill/>
          </a:ln>
        </p:spPr>
      </p:pic>
      <p:sp>
        <p:nvSpPr>
          <p:cNvPr id="192" name="Shape 192"/>
          <p:cNvSpPr txBox="1"/>
          <p:nvPr/>
        </p:nvSpPr>
        <p:spPr>
          <a:xfrm>
            <a:off x="2187196" y="263550"/>
            <a:ext cx="7056784" cy="5847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3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NEGÓCIO REALIZADO</a:t>
            </a:r>
          </a:p>
        </p:txBody>
      </p:sp>
      <p:sp>
        <p:nvSpPr>
          <p:cNvPr id="193" name="Shape 193"/>
          <p:cNvSpPr/>
          <p:nvPr/>
        </p:nvSpPr>
        <p:spPr>
          <a:xfrm>
            <a:off x="5652120" y="2204864"/>
            <a:ext cx="3096344" cy="151216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VALOR DA CADEIRA NO GRUPO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3200">
                <a:solidFill>
                  <a:srgbClr val="68112F"/>
                </a:solidFill>
              </a:rPr>
              <a:t>52.948</a:t>
            </a:r>
            <a:r>
              <a:rPr lang="pt-PT" sz="3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,00€ </a:t>
            </a:r>
          </a:p>
        </p:txBody>
      </p:sp>
      <p:sp>
        <p:nvSpPr>
          <p:cNvPr id="194" name="Shape 194"/>
          <p:cNvSpPr/>
          <p:nvPr/>
        </p:nvSpPr>
        <p:spPr>
          <a:xfrm>
            <a:off x="2339752" y="4120053"/>
            <a:ext cx="3096344" cy="151216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MÊS</a:t>
            </a:r>
            <a:r>
              <a:rPr lang="pt-PT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ANTERIOR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000">
              <a:solidFill>
                <a:srgbClr val="68112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3200">
                <a:solidFill>
                  <a:srgbClr val="68112F"/>
                </a:solidFill>
              </a:rPr>
              <a:t>36.965</a:t>
            </a:r>
            <a:r>
              <a:rPr lang="pt-PT" sz="3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,00€</a:t>
            </a:r>
            <a:r>
              <a:rPr lang="pt-PT" sz="4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sp>
        <p:nvSpPr>
          <p:cNvPr id="195" name="Shape 195"/>
          <p:cNvSpPr/>
          <p:nvPr/>
        </p:nvSpPr>
        <p:spPr>
          <a:xfrm>
            <a:off x="5652120" y="4120053"/>
            <a:ext cx="3096344" cy="1512168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47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0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VALOR DA CADEIRA NA REGIÃO</a:t>
            </a: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3200">
                <a:solidFill>
                  <a:srgbClr val="68112F"/>
                </a:solidFill>
              </a:rPr>
              <a:t>60.060</a:t>
            </a:r>
            <a:r>
              <a:rPr lang="pt-PT" sz="3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,</a:t>
            </a:r>
            <a:r>
              <a:rPr lang="pt-PT" sz="3200">
                <a:solidFill>
                  <a:srgbClr val="68112F"/>
                </a:solidFill>
              </a:rPr>
              <a:t>89</a:t>
            </a:r>
            <a:r>
              <a:rPr lang="pt-PT" sz="3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€ </a:t>
            </a:r>
            <a:r>
              <a:rPr lang="pt-PT" sz="36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</a:p>
        </p:txBody>
      </p:sp>
      <p:pic>
        <p:nvPicPr>
          <p:cNvPr id="196" name="Shape 19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18085" y="2722859"/>
            <a:ext cx="638325" cy="10798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Shape 19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357897" y="4625301"/>
            <a:ext cx="638325" cy="10798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Shape 203"/>
          <p:cNvSpPr/>
          <p:nvPr/>
        </p:nvSpPr>
        <p:spPr>
          <a:xfrm>
            <a:off x="1979712" y="0"/>
            <a:ext cx="7264200" cy="6858000"/>
          </a:xfrm>
          <a:prstGeom prst="rect">
            <a:avLst/>
          </a:prstGeom>
          <a:solidFill>
            <a:srgbClr val="E1CFD5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4" name="Shape 204"/>
          <p:cNvSpPr/>
          <p:nvPr/>
        </p:nvSpPr>
        <p:spPr>
          <a:xfrm>
            <a:off x="2339751" y="2204864"/>
            <a:ext cx="6635100" cy="3240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800">
                <a:solidFill>
                  <a:srgbClr val="68112F"/>
                </a:solidFill>
              </a:rPr>
              <a:t>ÚLTIMOS 12 MESES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68112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7200">
                <a:solidFill>
                  <a:srgbClr val="68112F"/>
                </a:solidFill>
              </a:rPr>
              <a:t> </a:t>
            </a:r>
          </a:p>
        </p:txBody>
      </p:sp>
      <p:sp>
        <p:nvSpPr>
          <p:cNvPr id="205" name="Shape 205"/>
          <p:cNvSpPr/>
          <p:nvPr/>
        </p:nvSpPr>
        <p:spPr>
          <a:xfrm>
            <a:off x="0" y="0"/>
            <a:ext cx="2123700" cy="70293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Shape 20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484" y="408146"/>
            <a:ext cx="1772100" cy="136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Shape 207"/>
          <p:cNvSpPr txBox="1"/>
          <p:nvPr/>
        </p:nvSpPr>
        <p:spPr>
          <a:xfrm>
            <a:off x="2187196" y="263550"/>
            <a:ext cx="7056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3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NEGÓCIO REALIZADO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/>
        </p:nvSpPr>
        <p:spPr>
          <a:xfrm>
            <a:off x="1979712" y="0"/>
            <a:ext cx="7264200" cy="6858000"/>
          </a:xfrm>
          <a:prstGeom prst="rect">
            <a:avLst/>
          </a:prstGeom>
          <a:solidFill>
            <a:srgbClr val="E1CFD5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4" name="Shape 214"/>
          <p:cNvSpPr/>
          <p:nvPr/>
        </p:nvSpPr>
        <p:spPr>
          <a:xfrm>
            <a:off x="2339751" y="2204864"/>
            <a:ext cx="6635100" cy="32403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  <a:effectLst>
            <a:outerShdw blurRad="40000" rotWithShape="0" dir="5400000" dist="20000">
              <a:srgbClr val="000000">
                <a:alpha val="37650"/>
              </a:srgbClr>
            </a:outerShdw>
          </a:effectLst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2800">
                <a:solidFill>
                  <a:srgbClr val="68112F"/>
                </a:solidFill>
              </a:rPr>
              <a:t>ÚLTIMOS</a:t>
            </a:r>
            <a:r>
              <a:rPr lang="pt-PT" sz="2800">
                <a:solidFill>
                  <a:srgbClr val="68112F"/>
                </a:solidFill>
              </a:rPr>
              <a:t> 12 MESES</a:t>
            </a:r>
          </a:p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2800">
              <a:solidFill>
                <a:srgbClr val="68112F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buSzPct val="25000"/>
              <a:buNone/>
            </a:pPr>
            <a:r>
              <a:rPr lang="pt-PT" sz="7200">
                <a:solidFill>
                  <a:srgbClr val="68112F"/>
                </a:solidFill>
              </a:rPr>
              <a:t>816 627</a:t>
            </a:r>
            <a:r>
              <a:rPr lang="pt-PT" sz="7200">
                <a:solidFill>
                  <a:srgbClr val="68112F"/>
                </a:solidFill>
              </a:rPr>
              <a:t>,00€</a:t>
            </a:r>
          </a:p>
        </p:txBody>
      </p:sp>
      <p:sp>
        <p:nvSpPr>
          <p:cNvPr id="215" name="Shape 215"/>
          <p:cNvSpPr/>
          <p:nvPr/>
        </p:nvSpPr>
        <p:spPr>
          <a:xfrm>
            <a:off x="0" y="0"/>
            <a:ext cx="2123700" cy="70293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16" name="Shape 2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07484" y="408146"/>
            <a:ext cx="1772100" cy="1361100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Shape 217"/>
          <p:cNvSpPr txBox="1"/>
          <p:nvPr/>
        </p:nvSpPr>
        <p:spPr>
          <a:xfrm>
            <a:off x="2187196" y="263550"/>
            <a:ext cx="7056900" cy="584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3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NEGÓCIO REALIZADO</a:t>
            </a: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Shape 223"/>
          <p:cNvSpPr txBox="1"/>
          <p:nvPr/>
        </p:nvSpPr>
        <p:spPr>
          <a:xfrm>
            <a:off x="3059826" y="2348875"/>
            <a:ext cx="5750100" cy="2031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4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RELATÓRIOS</a:t>
            </a:r>
          </a:p>
          <a:p>
            <a:pPr indent="0" lvl="0" marL="0" marR="0" rtl="0" algn="l">
              <a:spcBef>
                <a:spcPts val="0"/>
              </a:spcBef>
              <a:buSzPct val="25000"/>
              <a:buNone/>
            </a:pPr>
            <a:r>
              <a:rPr lang="pt-PT" sz="4200">
                <a:solidFill>
                  <a:srgbClr val="68112F"/>
                </a:solidFill>
                <a:latin typeface="Arial"/>
                <a:ea typeface="Arial"/>
                <a:cs typeface="Arial"/>
                <a:sym typeface="Arial"/>
              </a:rPr>
              <a:t>COMISSÃO DE MEMBROS</a:t>
            </a:r>
          </a:p>
        </p:txBody>
      </p:sp>
      <p:sp>
        <p:nvSpPr>
          <p:cNvPr id="224" name="Shape 224"/>
          <p:cNvSpPr/>
          <p:nvPr/>
        </p:nvSpPr>
        <p:spPr>
          <a:xfrm>
            <a:off x="0" y="0"/>
            <a:ext cx="2699792" cy="7029400"/>
          </a:xfrm>
          <a:prstGeom prst="rect">
            <a:avLst/>
          </a:prstGeom>
          <a:solidFill>
            <a:srgbClr val="68112F"/>
          </a:solidFill>
          <a:ln>
            <a:noFill/>
          </a:ln>
        </p:spPr>
        <p:txBody>
          <a:bodyPr anchorCtr="0" anchor="ctr" bIns="45700" lIns="91425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5" name="Shape 22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35476" y="2492896"/>
            <a:ext cx="2428841" cy="18652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BNI Liderança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