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64350" cy="9994900"/>
  <p:embeddedFontLs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8210" y="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6425" y="4747575"/>
            <a:ext cx="5491500" cy="449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4275" y="749600"/>
            <a:ext cx="4576500" cy="37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6425" y="4747575"/>
            <a:ext cx="5491500" cy="449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4275" y="749600"/>
            <a:ext cx="4576500" cy="37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6425" y="4747575"/>
            <a:ext cx="5491500" cy="449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4275" y="749600"/>
            <a:ext cx="4576500" cy="37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933450" y="749300"/>
            <a:ext cx="4997400" cy="37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6435" y="4747578"/>
            <a:ext cx="5491500" cy="4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3888210" y="9493420"/>
            <a:ext cx="297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933450" y="749300"/>
            <a:ext cx="4997400" cy="3748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6435" y="4747578"/>
            <a:ext cx="5491500" cy="4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888210" y="9493420"/>
            <a:ext cx="297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933450" y="749300"/>
            <a:ext cx="4997450" cy="37480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25" rIns="96325" wrap="square" tIns="481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25" rIns="96325" wrap="square" tIns="481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itle, 2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67424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entered 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subTitle"/>
          </p:nvPr>
        </p:nvSpPr>
        <p:spPr>
          <a:xfrm>
            <a:off x="457200" y="273600"/>
            <a:ext cx="82293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Obj">
  <p:cSld name="Title, 2 Content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Shape 109"/>
          <p:cNvSpPr txBox="1"/>
          <p:nvPr>
            <p:ph idx="3" type="body"/>
          </p:nvPr>
        </p:nvSpPr>
        <p:spPr>
          <a:xfrm>
            <a:off x="467424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 Content and 2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67424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x="467424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Title, 2 Content over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7424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, Content over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452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, 4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67424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8" name="Shape 128"/>
          <p:cNvSpPr txBox="1"/>
          <p:nvPr>
            <p:ph idx="3" type="body"/>
          </p:nvPr>
        </p:nvSpPr>
        <p:spPr>
          <a:xfrm>
            <a:off x="467424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Shape 129"/>
          <p:cNvSpPr txBox="1"/>
          <p:nvPr>
            <p:ph idx="4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6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Shape 134"/>
          <p:cNvSpPr/>
          <p:nvPr/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080" y="6356520"/>
            <a:ext cx="2895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320" y="7920"/>
            <a:ext cx="6857700" cy="68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059832" y="188640"/>
            <a:ext cx="705678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COORDENADOR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DE MENTORES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8112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2400">
                <a:solidFill>
                  <a:srgbClr val="68112F"/>
                </a:solidFill>
                <a:latin typeface="Montserrat"/>
                <a:ea typeface="Montserrat"/>
                <a:cs typeface="Montserrat"/>
                <a:sym typeface="Montserrat"/>
              </a:rPr>
              <a:t>ÉNIO MOTA</a:t>
            </a:r>
          </a:p>
        </p:txBody>
      </p:sp>
      <p:sp>
        <p:nvSpPr>
          <p:cNvPr id="232" name="Shape 232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76" y="332656"/>
            <a:ext cx="2428841" cy="186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9912" y="2492896"/>
            <a:ext cx="3909399" cy="29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76" y="332656"/>
            <a:ext cx="2428841" cy="186524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3059832" y="188640"/>
            <a:ext cx="705678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COORDENADOR 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ÉTICA E QUALIDADE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8112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8112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2400">
                <a:solidFill>
                  <a:srgbClr val="68112F"/>
                </a:solidFill>
                <a:latin typeface="Montserrat"/>
                <a:ea typeface="Montserrat"/>
                <a:cs typeface="Montserrat"/>
                <a:sym typeface="Montserrat"/>
              </a:rPr>
              <a:t>CELIA SANTOS</a:t>
            </a:r>
          </a:p>
        </p:txBody>
      </p:sp>
      <p:pic>
        <p:nvPicPr>
          <p:cNvPr descr="http://images.huffingtonpost.com/2016-05-01-1462073480-1373723-failuresuccess.jpg"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9792" y="2733262"/>
            <a:ext cx="6444208" cy="429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059832" y="188640"/>
            <a:ext cx="705678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COORDENADOR 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POWER TEAMS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8112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2400">
                <a:solidFill>
                  <a:srgbClr val="68112F"/>
                </a:solidFill>
                <a:latin typeface="Montserrat"/>
                <a:ea typeface="Montserrat"/>
                <a:cs typeface="Montserrat"/>
                <a:sym typeface="Montserrat"/>
              </a:rPr>
              <a:t>CARLOS ROMEIRA</a:t>
            </a:r>
          </a:p>
        </p:txBody>
      </p:sp>
      <p:sp>
        <p:nvSpPr>
          <p:cNvPr id="250" name="Shape 250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76" y="332656"/>
            <a:ext cx="2428841" cy="186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2996952"/>
            <a:ext cx="4294246" cy="316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059832" y="188640"/>
            <a:ext cx="705678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COORDENADOR 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CRESCIMENTO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68112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2400">
                <a:solidFill>
                  <a:srgbClr val="68112F"/>
                </a:solidFill>
                <a:latin typeface="Montserrat"/>
                <a:ea typeface="Montserrat"/>
                <a:cs typeface="Montserrat"/>
                <a:sym typeface="Montserrat"/>
              </a:rPr>
              <a:t>SOFIA CAÇADOR</a:t>
            </a:r>
          </a:p>
        </p:txBody>
      </p:sp>
      <p:sp>
        <p:nvSpPr>
          <p:cNvPr id="259" name="Shape 259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76" y="332656"/>
            <a:ext cx="2428841" cy="186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856" y="3068960"/>
            <a:ext cx="4608512" cy="31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mkb.com.br/uploads/2014/02/equipe1.jpg"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584" y="3796914"/>
            <a:ext cx="3744416" cy="30610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3059832" y="2348880"/>
            <a:ext cx="7056784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RELATÓRIO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MENSAL 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2400">
                <a:solidFill>
                  <a:srgbClr val="68112F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76" y="2492896"/>
            <a:ext cx="2428841" cy="186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320" y="7920"/>
            <a:ext cx="6857700" cy="68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979712" y="0"/>
            <a:ext cx="7264268" cy="6858000"/>
          </a:xfrm>
          <a:prstGeom prst="rect">
            <a:avLst/>
          </a:prstGeom>
          <a:solidFill>
            <a:srgbClr val="E1CFD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2339752" y="2204864"/>
            <a:ext cx="3096300" cy="151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PT" sz="2000" u="none" cap="none" strike="noStrike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4000" u="none" cap="none" strike="noStrike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0" y="0"/>
            <a:ext cx="2123728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4" y="408146"/>
            <a:ext cx="1772228" cy="136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123725" y="263550"/>
            <a:ext cx="7120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PT" sz="3200" u="none" cap="none" strike="noStrike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NETWORKERS NOTÁVEIS AGOSTO</a:t>
            </a:r>
          </a:p>
        </p:txBody>
      </p:sp>
      <p:sp>
        <p:nvSpPr>
          <p:cNvPr id="151" name="Shape 151"/>
          <p:cNvSpPr/>
          <p:nvPr/>
        </p:nvSpPr>
        <p:spPr>
          <a:xfrm>
            <a:off x="5652120" y="2204864"/>
            <a:ext cx="3096300" cy="151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VISITAS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rgbClr val="68112F"/>
              </a:solidFill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339752" y="4120053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1 A 1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4000">
              <a:solidFill>
                <a:srgbClr val="68112F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652120" y="4120053"/>
            <a:ext cx="3096300" cy="151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ONF</a:t>
            </a:r>
            <a:r>
              <a:rPr lang="pt-PT" sz="2000">
                <a:solidFill>
                  <a:srgbClr val="68112F"/>
                </a:solidFill>
              </a:rPr>
              <a:t>’s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40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339750" y="2784200"/>
            <a:ext cx="30963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PT" sz="2800">
                <a:solidFill>
                  <a:srgbClr val="68112F"/>
                </a:solidFill>
              </a:rPr>
              <a:t>CARLOS ROMEIRA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302475" y="2784200"/>
            <a:ext cx="3795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PT" sz="2800">
                <a:solidFill>
                  <a:srgbClr val="68112F"/>
                </a:solidFill>
              </a:rPr>
              <a:t>SUSANA</a:t>
            </a:r>
            <a:br>
              <a:rPr b="1" lang="pt-PT" sz="2800">
                <a:solidFill>
                  <a:srgbClr val="68112F"/>
                </a:solidFill>
              </a:rPr>
            </a:br>
            <a:r>
              <a:rPr b="1" lang="pt-PT" sz="2800">
                <a:solidFill>
                  <a:srgbClr val="68112F"/>
                </a:solidFill>
              </a:rPr>
              <a:t>GERMANO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410925" y="4706075"/>
            <a:ext cx="2937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pt-PT" sz="2800">
                <a:solidFill>
                  <a:srgbClr val="68112F"/>
                </a:solidFill>
              </a:rPr>
              <a:t>ANA REPOLHO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652125" y="4798725"/>
            <a:ext cx="30963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PT" sz="2800">
                <a:solidFill>
                  <a:srgbClr val="68112F"/>
                </a:solidFill>
              </a:rPr>
              <a:t>ÉNIO MOTA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320" y="7920"/>
            <a:ext cx="6857700" cy="68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059832" y="2348880"/>
            <a:ext cx="705678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RELATÓRIO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MENSAL 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</a:p>
        </p:txBody>
      </p:sp>
      <p:sp>
        <p:nvSpPr>
          <p:cNvPr id="169" name="Shape 169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76" y="2492896"/>
            <a:ext cx="2428841" cy="186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979712" y="0"/>
            <a:ext cx="7264268" cy="6858000"/>
          </a:xfrm>
          <a:prstGeom prst="rect">
            <a:avLst/>
          </a:prstGeom>
          <a:solidFill>
            <a:srgbClr val="E1CFD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339752" y="2204864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SEMANA  ANTERIOR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6000">
                <a:solidFill>
                  <a:srgbClr val="68112F"/>
                </a:solidFill>
              </a:rPr>
              <a:t>32</a:t>
            </a:r>
          </a:p>
        </p:txBody>
      </p:sp>
      <p:sp>
        <p:nvSpPr>
          <p:cNvPr id="177" name="Shape 177"/>
          <p:cNvSpPr/>
          <p:nvPr/>
        </p:nvSpPr>
        <p:spPr>
          <a:xfrm>
            <a:off x="0" y="0"/>
            <a:ext cx="2123728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4" y="408146"/>
            <a:ext cx="1772228" cy="136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187196" y="263550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DE NEGÓCIO</a:t>
            </a:r>
          </a:p>
        </p:txBody>
      </p:sp>
      <p:sp>
        <p:nvSpPr>
          <p:cNvPr id="180" name="Shape 180"/>
          <p:cNvSpPr/>
          <p:nvPr/>
        </p:nvSpPr>
        <p:spPr>
          <a:xfrm>
            <a:off x="5652120" y="2204864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MÉDIA MENSAL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6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PT" sz="6000">
                <a:solidFill>
                  <a:srgbClr val="68112F"/>
                </a:solidFill>
              </a:rPr>
              <a:t>53</a:t>
            </a:r>
            <a:r>
              <a:rPr lang="pt-PT" sz="6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1" name="Shape 181"/>
          <p:cNvSpPr/>
          <p:nvPr/>
        </p:nvSpPr>
        <p:spPr>
          <a:xfrm>
            <a:off x="2347784" y="4149080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MÊS  ANTERIOR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6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118 </a:t>
            </a:r>
          </a:p>
        </p:txBody>
      </p:sp>
      <p:sp>
        <p:nvSpPr>
          <p:cNvPr id="182" name="Shape 182"/>
          <p:cNvSpPr/>
          <p:nvPr/>
        </p:nvSpPr>
        <p:spPr>
          <a:xfrm>
            <a:off x="5652120" y="4149080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VALOR MÉDIO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6000">
                <a:solidFill>
                  <a:srgbClr val="68112F"/>
                </a:solidFill>
              </a:rPr>
              <a:t>445</a:t>
            </a:r>
            <a:r>
              <a:rPr lang="pt-PT" sz="6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979712" y="0"/>
            <a:ext cx="7264268" cy="6858000"/>
          </a:xfrm>
          <a:prstGeom prst="rect">
            <a:avLst/>
          </a:prstGeom>
          <a:solidFill>
            <a:srgbClr val="E1CFD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339752" y="2204864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</a:rPr>
              <a:t>SEMANA ANTERIOR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</a:rPr>
              <a:t>553,00</a:t>
            </a: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</a:p>
        </p:txBody>
      </p:sp>
      <p:sp>
        <p:nvSpPr>
          <p:cNvPr id="190" name="Shape 190"/>
          <p:cNvSpPr/>
          <p:nvPr/>
        </p:nvSpPr>
        <p:spPr>
          <a:xfrm>
            <a:off x="0" y="0"/>
            <a:ext cx="2123728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4" y="408146"/>
            <a:ext cx="1772228" cy="136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2187196" y="263550"/>
            <a:ext cx="70567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NEGÓCIO REALIZADO</a:t>
            </a:r>
          </a:p>
        </p:txBody>
      </p:sp>
      <p:sp>
        <p:nvSpPr>
          <p:cNvPr id="193" name="Shape 193"/>
          <p:cNvSpPr/>
          <p:nvPr/>
        </p:nvSpPr>
        <p:spPr>
          <a:xfrm>
            <a:off x="5652120" y="2204864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VALOR DA CADEIRA NO GRUPO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</a:rPr>
              <a:t>52.948</a:t>
            </a: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,00€ </a:t>
            </a:r>
          </a:p>
        </p:txBody>
      </p:sp>
      <p:sp>
        <p:nvSpPr>
          <p:cNvPr id="194" name="Shape 194"/>
          <p:cNvSpPr/>
          <p:nvPr/>
        </p:nvSpPr>
        <p:spPr>
          <a:xfrm>
            <a:off x="2339752" y="4120053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MÊS</a:t>
            </a:r>
            <a:r>
              <a:rPr lang="pt-P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ANTERIOR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</a:rPr>
              <a:t>36.965</a:t>
            </a: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,00€</a:t>
            </a:r>
            <a:r>
              <a:rPr lang="pt-PT" sz="4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5" name="Shape 195"/>
          <p:cNvSpPr/>
          <p:nvPr/>
        </p:nvSpPr>
        <p:spPr>
          <a:xfrm>
            <a:off x="5652120" y="4120053"/>
            <a:ext cx="3096344" cy="151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VALOR DA CADEIRA NA REGIÃO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</a:rPr>
              <a:t>60.060</a:t>
            </a: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t-PT" sz="3200">
                <a:solidFill>
                  <a:srgbClr val="68112F"/>
                </a:solidFill>
              </a:rPr>
              <a:t>89</a:t>
            </a: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  <a:r>
              <a:rPr lang="pt-PT" sz="36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8085" y="2722859"/>
            <a:ext cx="638325" cy="107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7897" y="4625301"/>
            <a:ext cx="638325" cy="107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979712" y="0"/>
            <a:ext cx="7264200" cy="6858000"/>
          </a:xfrm>
          <a:prstGeom prst="rect">
            <a:avLst/>
          </a:prstGeom>
          <a:solidFill>
            <a:srgbClr val="E1CFD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2339751" y="2204864"/>
            <a:ext cx="6635100" cy="324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</a:rPr>
              <a:t>ÚLTIMOS 12 MESES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7200">
                <a:solidFill>
                  <a:srgbClr val="68112F"/>
                </a:solidFill>
              </a:rPr>
              <a:t> </a:t>
            </a:r>
          </a:p>
        </p:txBody>
      </p:sp>
      <p:sp>
        <p:nvSpPr>
          <p:cNvPr id="205" name="Shape 205"/>
          <p:cNvSpPr/>
          <p:nvPr/>
        </p:nvSpPr>
        <p:spPr>
          <a:xfrm>
            <a:off x="0" y="0"/>
            <a:ext cx="2123700" cy="70293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4" y="408146"/>
            <a:ext cx="1772100" cy="13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2187196" y="263550"/>
            <a:ext cx="7056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NEGÓCIO REALIZADO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979712" y="0"/>
            <a:ext cx="7264200" cy="6858000"/>
          </a:xfrm>
          <a:prstGeom prst="rect">
            <a:avLst/>
          </a:prstGeom>
          <a:solidFill>
            <a:srgbClr val="E1CFD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339751" y="2204864"/>
            <a:ext cx="6635100" cy="324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800">
                <a:solidFill>
                  <a:srgbClr val="68112F"/>
                </a:solidFill>
              </a:rPr>
              <a:t>ÚLTIMOS</a:t>
            </a:r>
            <a:r>
              <a:rPr lang="pt-PT" sz="2800">
                <a:solidFill>
                  <a:srgbClr val="68112F"/>
                </a:solidFill>
              </a:rPr>
              <a:t> 12 MESES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6811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7200">
                <a:solidFill>
                  <a:srgbClr val="68112F"/>
                </a:solidFill>
              </a:rPr>
              <a:t>816 627</a:t>
            </a:r>
            <a:r>
              <a:rPr lang="pt-PT" sz="7200">
                <a:solidFill>
                  <a:srgbClr val="68112F"/>
                </a:solidFill>
              </a:rPr>
              <a:t>,00€</a:t>
            </a:r>
          </a:p>
        </p:txBody>
      </p:sp>
      <p:sp>
        <p:nvSpPr>
          <p:cNvPr id="215" name="Shape 215"/>
          <p:cNvSpPr/>
          <p:nvPr/>
        </p:nvSpPr>
        <p:spPr>
          <a:xfrm>
            <a:off x="0" y="0"/>
            <a:ext cx="2123700" cy="70293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4" y="408146"/>
            <a:ext cx="1772100" cy="13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187196" y="263550"/>
            <a:ext cx="7056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3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NEGÓCIO REALIZADO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059826" y="2348875"/>
            <a:ext cx="57501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200">
                <a:solidFill>
                  <a:srgbClr val="68112F"/>
                </a:solidFill>
                <a:latin typeface="Arial"/>
                <a:ea typeface="Arial"/>
                <a:cs typeface="Arial"/>
                <a:sym typeface="Arial"/>
              </a:rPr>
              <a:t>COMISSÃO DE MEMBROS</a:t>
            </a:r>
          </a:p>
        </p:txBody>
      </p:sp>
      <p:sp>
        <p:nvSpPr>
          <p:cNvPr id="224" name="Shape 224"/>
          <p:cNvSpPr/>
          <p:nvPr/>
        </p:nvSpPr>
        <p:spPr>
          <a:xfrm>
            <a:off x="0" y="0"/>
            <a:ext cx="2699792" cy="7029400"/>
          </a:xfrm>
          <a:prstGeom prst="rect">
            <a:avLst/>
          </a:prstGeom>
          <a:solidFill>
            <a:srgbClr val="68112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76" y="2492896"/>
            <a:ext cx="2428841" cy="186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NI Liderança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